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12192000"/>
  <p:embeddedFontLst>
    <p:embeddedFont>
      <p:font typeface="MiSans" panose="020B0604020202020204" charset="-122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59" d="100"/>
          <a:sy n="159" d="100"/>
        </p:scale>
        <p:origin x="25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9229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3-d3ce41os8jdo4os5dc5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0717" y="1788036"/>
            <a:ext cx="5665076" cy="3676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Biological Economics: Applied Mathematical Framework with ODTS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553354" y="5159886"/>
            <a:ext cx="2643505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OBINexus Nnamdi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696882" y="5581493"/>
            <a:ext cx="379476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2025/10/25</a:t>
            </a:r>
            <a:endParaRPr lang="en-US" sz="1600" dirty="0"/>
          </a:p>
        </p:txBody>
      </p:sp>
    </p:spTree>
  </p:cSld>
  <p:clrMapOvr>
    <a:masterClrMapping/>
  </p:clrMapOvr>
  <p:transition advTm="517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Framework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68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l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437326"/>
            <a:ext cx="6308237" cy="1162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Introducing ODTS Framework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47981" y="5445517"/>
            <a:ext cx="1991323" cy="793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OBINexus Derivative Tracing System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3683" y="2141189"/>
            <a:ext cx="2358296" cy="2560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OBINexus Derivative Tracing System (ODTS) is a mathematical framework designed to verify economic flows. It ensures that economic activities are aligned with biological imperatives.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641195" y="5444382"/>
            <a:ext cx="1991323" cy="520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Bounded Computation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496897" y="2140054"/>
            <a:ext cx="2358296" cy="2560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provides bounded computation with guaranteed termination, ensuring that calculations do not lead to infinite loops or undefined states, maintaining system stability.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519270" y="5444382"/>
            <a:ext cx="1991323" cy="520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Cryptographic Audit Trails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374972" y="2140054"/>
            <a:ext cx="2358296" cy="2560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generates cryptographic audit trails, providing transparent and verifiable records of all economic transactions and ensuring accountability and integrity.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496388" y="5444382"/>
            <a:ext cx="1991323" cy="520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Minimal-Cost Path Optimization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352090" y="2140054"/>
            <a:ext cx="2358296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optimizes economic paths to minimize costs, ensuring that resources are used efficiently and sustainably, supporting long-term economic health.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j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70894" y="908000"/>
            <a:ext cx="6308237" cy="1162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Order Notation for Economics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4673" y="5419031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Income Flow Verification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3955" y="2001838"/>
            <a:ext cx="3476654" cy="18286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D=1: Verifies income flows to ensure that income sources are sustainable and contribute positively to the survival reserve, maintaining economic health.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738673" y="5419031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Cost Structure Analysis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57672" y="2001838"/>
            <a:ext cx="3476654" cy="18286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D=2: Analyzes cost structures to identify areas where costs can be optimized, ensuring that essential expenses do not deplete the survival reserve.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682674" y="5410220"/>
            <a:ext cx="2714653" cy="520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Stability Assessment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060306" y="2001838"/>
            <a:ext cx="3476654" cy="18286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D=3: Assesses system stability by evaluating higher-order derivatives, ensuring that economic systems remain resilient and do not lead to collapse.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g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63916" y="2999157"/>
            <a:ext cx="8996856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My Example in ODTS Notation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656693" y="469071"/>
            <a:ext cx="7150737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 Function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073451" y="1000372"/>
            <a:ext cx="7331551" cy="10971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economic function f(work, housing) = survival_reserve is analyzed using ODTS notation to ensure that income and costs are balanced, maintaining a positive survival reserve.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656693" y="4252014"/>
            <a:ext cx="7150737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Derivative Calculations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073451" y="4783315"/>
            <a:ext cx="7331551" cy="10971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D=1 calculations show that income increases survival while housing costs decrease it. These derivatives help in understanding the impact of each factor on the survival reserve.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Scalar Models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68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i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88665" y="340995"/>
            <a:ext cx="5225415" cy="1041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Biological Economics as Scalars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73955" y="1119883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Single Household Model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3955" y="1515571"/>
            <a:ext cx="2714653" cy="28807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BiologicalEconomy class models a single household with work_income=15, housing_cost=10, food_energy=3, and essentials=2. The survival_check() method ensures a non-negative survival reserve.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83652" y="2441206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Survival Imperative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83652" y="2836894"/>
            <a:ext cx="2714653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survival imperative is maintained by ensuring that the survival reserve is non-negative. This model serves as the foundation for more complex economic systems.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593349" y="1181791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Mathematical Verification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593349" y="1577479"/>
            <a:ext cx="2714653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verifies that the household model adheres to biological imperatives, ensuring that economic activities support survival and prosperity.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67401" y="1293553"/>
            <a:ext cx="5657193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Scalability Proof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639046" y="2500732"/>
            <a:ext cx="4913905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Scalability from Scalar to Tensor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639047" y="2943294"/>
            <a:ext cx="4913904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model scales from individual (scalar) to household (vector), community (matrix), and biome (tensor). ODTS ensures that each transformation maintains biological integrity and economic stability.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Vector Models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68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1-d3ce43os8jdo4os5dcn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87296" y="205954"/>
            <a:ext cx="10006635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Vector Model - Household Level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17172" y="1434401"/>
            <a:ext cx="3918858" cy="787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Household Economic Vector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36816" y="2079015"/>
            <a:ext cx="5019402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household economic vector includes multiple earners with income=[15,12,8], shared housing=10, individual food=[3,2,1], and surplus=[2,0,-3]. This model detects biological stress points.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221378" y="4303875"/>
            <a:ext cx="391885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Income Distribution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41022" y="4833022"/>
            <a:ext cx="5019402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Income is distributed among multiple earners, ensuring that the total income supports the household's survival reserve and maintains economic stability.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973390" y="1434401"/>
            <a:ext cx="391885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Shared Housing Costs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14408" y="2079015"/>
            <a:ext cx="5019402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Shared housing costs reduce individual burdens, ensuring that housing remains affordable and does not deplete the survival reserve.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877596" y="4132510"/>
            <a:ext cx="391885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Surplus Detection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318614" y="4765540"/>
            <a:ext cx="5019402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surplus component detects households under stress, allowing for interventions to maintain biological and economic health.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7-d3ce42os8jdo4os5dcc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24000" y="4995932"/>
            <a:ext cx="8835504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Matrix Model - Community Level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05205" y="1802130"/>
            <a:ext cx="5242560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Community Economic Matrix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203435" y="2222521"/>
            <a:ext cx="5044965" cy="1462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community economic matrix includes multiple households with varying income, housing, food, and essentials values. This model enables ODTS analysis to detect system stress points.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770370" y="1802130"/>
            <a:ext cx="4501515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 Rebalancing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771288" y="2208718"/>
            <a:ext cx="4577254" cy="1462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analysis helps in rebalancing economic flows, ensuring that all households maintain a positive survival reserve and contribute to community prosperity.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5-d3ce428s8jdo4os5dc8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2207" y="1630177"/>
            <a:ext cx="5866982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Foundations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472207" y="2425667"/>
            <a:ext cx="5866982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Framework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472207" y="3221157"/>
            <a:ext cx="5866982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Scalar Models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472207" y="4016647"/>
            <a:ext cx="5866982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Vector Models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472207" y="4812137"/>
            <a:ext cx="5866982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Graph Models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472207" y="5607625"/>
            <a:ext cx="5866982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Constitutional Integration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i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70894" y="454084"/>
            <a:ext cx="6308237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Tensor Model - Biome Level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954956" y="1663284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Biome Economic Tensor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3955" y="2001838"/>
            <a:ext cx="3476654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biome economic tensor spans multiple communities, integrating cross-community resource sharing, educational integration, and long-term progression tracking.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738674" y="1663284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Resource Sharing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57673" y="2001838"/>
            <a:ext cx="3476654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Cross-community resource sharing ensures that resources are distributed efficiently, supporting the survival and prosperity of all community members.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596329" y="1663284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Long-Term Tracking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215328" y="2001838"/>
            <a:ext cx="3476654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Long-term progression tracking ensures that the biome remains aligned with biological imperatives, maintaining economic stability and supporting sustainable development.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Graph Models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64531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8-d3ce430s8jdo4os5dce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8981" y="1448243"/>
            <a:ext cx="8413530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Housing Price Anchor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239690" y="3421342"/>
            <a:ext cx="431712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Biological Pricing Model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334015" y="3795751"/>
            <a:ext cx="4128472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biological pricing model ensures that housing costs do not exceed the annual cost of hostel stays, preventing extractive pricing and maintaining economic stability.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316325" y="3402386"/>
            <a:ext cx="431712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Compliance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997462" y="3776795"/>
            <a:ext cx="4954848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verifies compliance with the biological pricing model, ensuring that housing remains affordable and supports the survival reserve of all community members.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h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46075" y="313373"/>
            <a:ext cx="6610350" cy="1308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Directed Acyclic Graph Modeling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17392" y="1322491"/>
            <a:ext cx="1673201" cy="5810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 Flows as DAG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050609" y="2271435"/>
            <a:ext cx="2036016" cy="2560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 flows are modeled as a Directed Acyclic Graph (DAG), ensuring that there are no debt traps or circular dependencies, maintaining clear economic causality.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307320" y="1322491"/>
            <a:ext cx="1673201" cy="5810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Acyclic Properties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795498" y="2271435"/>
            <a:ext cx="2036016" cy="2560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acyclic properties of the DAG prevent debt traps, ensuring that economic activities lead to sustainable outcomes and do not result in system collapse.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007171" y="1322491"/>
            <a:ext cx="1673201" cy="5810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Mathematical Verifiability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540388" y="2271435"/>
            <a:ext cx="2036016" cy="2560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Each edge in the DAG is mathematically verified, ensuring that economic transactions are transparent and maintain biological and economic integrity.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6-d3ce42gs8jdo4os5dcb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345986" y="5467905"/>
            <a:ext cx="8499172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DAG Implementation Example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985925" y="1567376"/>
            <a:ext cx="6390289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Economical DAG Class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286704" y="2271111"/>
            <a:ext cx="5788732" cy="1462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EconomicDAG class models economic flows with nodes representing income, housing, food, essentials, and surplus. The verify_biological_integrity() method ensures a non-negative survival reserve.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Constitutional Integration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64531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jg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70894" y="262647"/>
            <a:ext cx="6308237" cy="1162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Iwu Constitutional Integration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50338" y="1094130"/>
            <a:ext cx="2714653" cy="520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Traditional Igbo Governance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369337" y="1432684"/>
            <a:ext cx="3476654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Iwu system of traditional Igbo governance provides community laws and protocols that ensure economic activities support community well-being and biological imperatives.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750338" y="3830910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Oha Public Assembly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369337" y="4169464"/>
            <a:ext cx="3476654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Oha public assembly enables community decision-making, ensuring that economic policies are aligned with community needs and biological requirements.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465337" y="1094130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Verification Layer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084336" y="1432684"/>
            <a:ext cx="3476654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ODTS verification layer ensures that all economic activities are mathematically verified, maintaining biological and economic integrity across the community.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465337" y="3830910"/>
            <a:ext cx="2714653" cy="520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Culturally Grounded Economics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084336" y="4169464"/>
            <a:ext cx="3476654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integrating traditional governance with modern verification, we create culturally grounded economic systems that support community prosperity and biological health.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f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7995" y="385445"/>
            <a:ext cx="630745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Bioeconomic Councils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80780" y="1497304"/>
            <a:ext cx="4317123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Ring-Zone Implementation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30587" y="1992104"/>
            <a:ext cx="3417508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Bioeconomic councils implement ring-zone structures with 2.5-mile radius self-sustaining units, enabling local economic governance and cross-zone resource sharing.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874877" y="3688711"/>
            <a:ext cx="4317123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Verification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324684" y="4183511"/>
            <a:ext cx="3417508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verifies inter-zone flows, ensuring that resource sharing maintains biological integrity and supports the survival and prosperity of all community members.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g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51833" y="938480"/>
            <a:ext cx="4424855" cy="1308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Educational Integration DAG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-408351" y="1142901"/>
            <a:ext cx="7150737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10-Year Educational Progression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5920" y="1819751"/>
            <a:ext cx="5171914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10-year educational progression from foundation to ownership is modeled as a DAG, ensuring that each stage increases economic resilience and biological prosperity.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-560751" y="4273496"/>
            <a:ext cx="7150737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 Graph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03520" y="4950346"/>
            <a:ext cx="5171914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educational stages are represented as nodes in the economic graph, with directed edges showing the progression and impact on economic stability.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309945" y="2894854"/>
            <a:ext cx="3126828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Analysis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634214" y="4142898"/>
            <a:ext cx="3594537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analysis ensures that the educational progression supports long-term economic health, maintaining a positive survival reserve and supporting community prosperity.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68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4-d3ce420s8jdo4os5dc6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9415" y="1391285"/>
            <a:ext cx="5211445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749415" y="4158615"/>
            <a:ext cx="5212080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6-d3ce42gs8jdo4os5dcb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71011" y="1324729"/>
            <a:ext cx="6629563" cy="1162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Practical Example - Your Scenario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304229" y="2494834"/>
            <a:ext cx="7163127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Initial State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304229" y="3185067"/>
            <a:ext cx="7163127" cy="16458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initial state with work_income=15, housing_cost=10, survival_reserve=5, and biological_status='HEALTHY' demonstrates ODTS verification of system coherence and biological compliance.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k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7355" y="1030288"/>
            <a:ext cx="7879715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Stress Test Scenario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979700" y="3518882"/>
            <a:ext cx="211481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 Shock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85711" y="4378588"/>
            <a:ext cx="3108804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 economic shock reduces work_income to 12 while housing_cost remains at 10, resulting in a negative survival_reserve of -3 and a biological_status of 'STRESSED'.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93310" y="2429399"/>
            <a:ext cx="211481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Detection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351573" y="3204883"/>
            <a:ext cx="3108804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detects the constitutional violation, triggering emergency protocols to restore biological compliance and prevent system collapse.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898660" y="1306905"/>
            <a:ext cx="2114815" cy="5810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Emergency Response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904671" y="2100400"/>
            <a:ext cx="3108804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Emergency protocols activate community support, reduce housing costs, and provide emergency work opportunities to restore a positive survival reserve.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8-d3ce430s8jdo4os5dce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01289" y="1757767"/>
            <a:ext cx="3512793" cy="1308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Emergency Response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984013" y="1321237"/>
            <a:ext cx="431712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Biological Economic Protocols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812297" y="1695646"/>
            <a:ext cx="4954848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Community support activation and temporary housing cost reduction are part of the emergency response protocols to restore biological compliance.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660413" y="3987737"/>
            <a:ext cx="431712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Verification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488697" y="4362146"/>
            <a:ext cx="4954848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verifies the recovery path, ensuring that emergency protocols restore a positive survival reserve and maintain biological and economic integrity.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l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30369" y="131567"/>
            <a:ext cx="6308237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Long-Term Stability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82666" y="1791546"/>
            <a:ext cx="1991323" cy="520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Biome Maturation Timeline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99180" y="2376321"/>
            <a:ext cx="2358296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biome maturation timeline includes stages from foundation to regeneration, with each stage supporting long-term stability and prosperity.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575880" y="1791546"/>
            <a:ext cx="1991323" cy="520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Year 1-3: Foundation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392394" y="2376321"/>
            <a:ext cx="2358296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foundation stage focuses on hostel-cost housing, ensuring basic survival needs are met and economic activities are aligned with biological imperatives.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627831" y="1816553"/>
            <a:ext cx="199132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Year 3-6: Growth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44345" y="2401328"/>
            <a:ext cx="2358296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growth stage accumulates equity, supporting community development and ensuring economic activities contribute to long-term prosperity.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584998" y="1816553"/>
            <a:ext cx="199132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Year 6-10: Maturity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401512" y="2401328"/>
            <a:ext cx="2358296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maturity stage achieves full ownership, ensuring community wealth and maintaining biological and economic integrity through ODTS tracking.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i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88665" y="340995"/>
            <a:ext cx="5225415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Mathematical Guarantees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73955" y="1119883"/>
            <a:ext cx="2714653" cy="520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Derivative Exhaustion Detection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3955" y="1515571"/>
            <a:ext cx="2714653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detects derivative exhaustion, ensuring that economic systems do not lead to undefined states and maintain biological compliance.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83652" y="2441206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Bounded Computation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83652" y="2836894"/>
            <a:ext cx="2714653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Bounded computation ensures that calculations terminate, preventing infinite loops and maintaining system stability and biological integrity.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593349" y="1181791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Cross-Partial Consistency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593349" y="1577479"/>
            <a:ext cx="2714653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ensures cross-partial consistency, verifying that all economic activities are aligned and support long-term biological and economic health.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6-d3ce42gs8jdo4os5dcc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16883" y="1472968"/>
            <a:ext cx="8499172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Implementation Roadmap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64486" y="2813705"/>
            <a:ext cx="6390289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Phase 1: Individual Economic DAG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39918" y="3429000"/>
            <a:ext cx="5788732" cy="10971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Phase 1 focuses on individual economic DAG modeling with ODTS prototype and single-household compliance, laying the foundation for community-scale implementation.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64531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kg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941881" y="215258"/>
            <a:ext cx="6308237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Cultural Mathematics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552303" y="1405335"/>
            <a:ext cx="391885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Igbo Wisdom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94212" y="2079015"/>
            <a:ext cx="5413185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Igbo wisdom provides cultural patterns and principles that support biological economics, ensuring that economic systems are grounded in traditional knowledge and mathematical verification.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552303" y="4329082"/>
            <a:ext cx="391885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7+7 Level Progression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94212" y="5002762"/>
            <a:ext cx="5413185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7+7 level progression model ensures that economic activities are aligned with biological imperatives, supporting long-term stability and prosperity.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86389" y="1420419"/>
            <a:ext cx="3918858" cy="787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W→Z→Y→X Problem Resolution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41361" y="2094099"/>
            <a:ext cx="5413185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W→Z→Y→X problem resolution framework ensures that abstract challenges are transformed into concrete solutions, supporting biological and economic health.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486389" y="4329082"/>
            <a:ext cx="391885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 Your Own Biome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41361" y="5002762"/>
            <a:ext cx="5413185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constitutional principle 'When systems fail, build your own biome' encourages community resilience and self-sufficiency, ensuring biological and economic integrity.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h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2759" y="1318966"/>
            <a:ext cx="6484881" cy="1308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Summary - The Biological Economic Revolution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88128" y="3027262"/>
            <a:ext cx="2714653" cy="787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Biology Precedes Economics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81060" y="3858259"/>
            <a:ext cx="3328788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biological economic revolution prioritizes biological imperatives over economic activities, ensuring that economic systems support human survival and prosperity.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656087" y="3027262"/>
            <a:ext cx="2714653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Survival Reserve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49019" y="3858259"/>
            <a:ext cx="3328788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Maintaining a non-negative survival reserve is crucial for economic stability and biological health, ensuring long-term prosperity.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424044" y="2982485"/>
            <a:ext cx="2714653" cy="1200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Culturally Grounded Implementation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116976" y="3813482"/>
            <a:ext cx="3328788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Implementing biological economics with cultural grounding ensures that economic systems are aligned with traditional knowledge and mathematical verification.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8-d3ce430s8jdo4os5dcd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10160"/>
            <a:ext cx="12192635" cy="6868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676" y="1408370"/>
            <a:ext cx="8835504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Call to Action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45325" y="4081814"/>
            <a:ext cx="431712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Join the Revolution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57676" y="4639002"/>
            <a:ext cx="4660557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Join the biological economic revolution by participating in the development and implementation of ODTS and biological economics through GitHub repositories.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478316" y="4086519"/>
            <a:ext cx="431712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 Systems for Life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823509" y="4654419"/>
            <a:ext cx="4660557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 systems where mathematics serves biology, economics serves community, and technology serves human dignity, ensuring long-term prosperity and biological health.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Foundations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68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6-d3ce42gs8jdo4os5dca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09656" y="5177360"/>
            <a:ext cx="6629563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References &amp; Resources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639048" y="682209"/>
            <a:ext cx="4913905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Foundational Resources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639048" y="1218480"/>
            <a:ext cx="4913904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resources include the OBINexus Derivative Tracing System Framework, Biological Economics Constitutional Mandate, Igbo Iwu Governance Protocols, Directed Acyclic Graph Economic Modeling, and Ring-Zone Bioeconomic Implementation.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7-d3ce42os8jdo4os5dcd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0355" y="3907790"/>
            <a:ext cx="2927985" cy="22282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Q&amp;A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0" y="758777"/>
            <a:ext cx="6390289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Demonstration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46235" y="1312517"/>
            <a:ext cx="5044965" cy="18286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demonstrations include ODTS verification of economic scenarios, DAG modeling of household economics, emergency protocol simulation, and biome scaling mathematics, showcasing the commitment to mathematics in service of life.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1-d3ce43os8jdo4os5dcn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" y="-79775"/>
            <a:ext cx="12333605" cy="69377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14" y="5009228"/>
            <a:ext cx="2060027" cy="885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OBINexus Nnamdi Michael Okpala-Founder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71500" y="4593590"/>
            <a:ext cx="309181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2025/10/28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h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2759" y="1318966"/>
            <a:ext cx="6484881" cy="1308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Biological Economics: The Living Mathematics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88128" y="3027262"/>
            <a:ext cx="2714653" cy="1200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Introduction to Biological Economics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81060" y="3858259"/>
            <a:ext cx="3328788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Biological economics integrates the principles of biology and economics to create sustainable systems. This approach ensures that economic activities support human survival and prosperity by adhering to biological imperatives.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656086" y="2817427"/>
            <a:ext cx="2284071" cy="100978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OBINexus Constitutional Framework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49019" y="3858259"/>
            <a:ext cx="3328788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OBINexus framework provides a constitutional basis for biological economics, ensuring that economic systems are designed to support human dignity and survival through mathematically verified models.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424044" y="2982485"/>
            <a:ext cx="2714653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Verification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116976" y="3813482"/>
            <a:ext cx="3328788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ODTS (OBINexus Derivative Tracing System) framework ensures the mathematical verification of economic flows, providing a robust method for detecting system limits and ensuring biological compliance.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8-d3ce430s8jdo4os5dcf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719145" y="4185289"/>
            <a:ext cx="2794190" cy="1993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Core Biological Imperative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77138" y="729760"/>
            <a:ext cx="431712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Fundamental Survival Equation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71463" y="1104169"/>
            <a:ext cx="4128472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core biological imperative is represented by the equation work_income - essential_costs = survival_reserve. This equation ensures that income covers essential costs, maintaining a positive survival reserve.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741269" y="4046816"/>
            <a:ext cx="431712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Example Scenario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835594" y="4421225"/>
            <a:ext cx="4128472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example, if an individual earns £15 and has essential costs of £10, the survival reserve is £5, indicating a healthy economic state aligned with biological needs.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mg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1399" y="4058488"/>
            <a:ext cx="3331515" cy="1993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Biology Precedes Economics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94212" y="523035"/>
            <a:ext cx="3918858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Biological First Principles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94212" y="1073604"/>
            <a:ext cx="3476897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Organisms must consume energy to survive, and energy expenditure must not exceed energy acquisition. These principles form the basis of biological economics, ensuring sustainable economic systems.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302035" y="523035"/>
            <a:ext cx="3918858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Collapse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02035" y="1073604"/>
            <a:ext cx="3476897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 systems that violate biological principles are prone to collapse. By aligning economics with biology, we can prevent such failures and ensure long-term stability.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302035" y="3716643"/>
            <a:ext cx="3918858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Economics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302035" y="4241086"/>
            <a:ext cx="3476897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economics must adhere to biological reality. By recognizing this, we can design systems that support human well-being and avoid the pitfalls of extractive economics.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109858" y="3716643"/>
            <a:ext cx="3918858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Sustainable Practices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109858" y="4241086"/>
            <a:ext cx="3476897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Implementing biological economics ensures that economic activities are sustainable and do not deplete resources, supporting both current and future generations.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a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05747" y="1693691"/>
            <a:ext cx="3379398" cy="1041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Current System Failure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59818" y="3029494"/>
            <a:ext cx="4913905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Extractive Economics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59819" y="3565765"/>
            <a:ext cx="4913904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Current economic systems often extract more resources than they provide, leading to negative survival reserves. For example, an income of £15 with costs of £20 results in a -£5 survival reserve, causing stress and potential collapse.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8-d3ce430s8jdo4os5dcd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" y="-10160"/>
            <a:ext cx="12192635" cy="6868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23018" y="1147411"/>
            <a:ext cx="8835504" cy="1308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OBINexus Biological Economics Solution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45325" y="4081814"/>
            <a:ext cx="431712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Constitutional Guarantees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57676" y="4639002"/>
            <a:ext cx="4660557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OBINexus proposes constitutional guarantees to ensure housing costs do not exceed the annual cost of hostel stays, maintaining a minimum survival reserve for all individuals.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478316" y="4086519"/>
            <a:ext cx="431712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Mathematical Foundation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823509" y="4654419"/>
            <a:ext cx="4660557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ODTS framework provides the mathematical foundation for verifying these guarantees, ensuring that economic systems remain aligned with biological imperatives and prevent constitutional violations.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2330</Words>
  <Application>Microsoft Office PowerPoint</Application>
  <PresentationFormat>Widescreen</PresentationFormat>
  <Paragraphs>295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Biological Economics: Applied Mathematical Framework with ODTS</dc:title>
  <dc:subject>Biological Economics: Applied Mathematical Framework with ODTS</dc:subject>
  <dc:creator>Kimi</dc:creator>
  <cp:lastModifiedBy>Nnamdi Okpala</cp:lastModifiedBy>
  <cp:revision>2</cp:revision>
  <dcterms:created xsi:type="dcterms:W3CDTF">2025-10-29T00:17:22Z</dcterms:created>
  <dcterms:modified xsi:type="dcterms:W3CDTF">2025-10-29T00:21:07Z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{"Label":"Biological Economics: Applied Mathematical Framework with ODTS","ContentProducer":"001191110108MACG2KBH8F10000","ProduceID":"d40llupb9p57jqjrb050","ReservedCode1":"","ContentPropagator":"001191110108MACG2KBH8F20000","PropagateID":"d40llupb9p57jqjrb050","ReservedCode2":""}</vt:lpwstr>
  </property>
</Properties>
</file>